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E9851D3-794A-412C-8B07-10142CF3951B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41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E9676A1B-DF7C-4C66-A4F5-24FA5CE3F95A}"/>
    <pc:docChg chg="undo custSel modSld">
      <pc:chgData name="Bcc Abca" userId="218cc70be08a6819" providerId="LiveId" clId="{E9676A1B-DF7C-4C66-A4F5-24FA5CE3F95A}" dt="2024-03-10T06:32:24.211" v="43" actId="20577"/>
      <pc:docMkLst>
        <pc:docMk/>
      </pc:docMkLst>
      <pc:sldChg chg="modSp mod">
        <pc:chgData name="Bcc Abca" userId="218cc70be08a6819" providerId="LiveId" clId="{E9676A1B-DF7C-4C66-A4F5-24FA5CE3F95A}" dt="2024-03-10T06:32:24.211" v="43" actId="20577"/>
        <pc:sldMkLst>
          <pc:docMk/>
          <pc:sldMk cId="2270589845" sldId="257"/>
        </pc:sldMkLst>
        <pc:spChg chg="mod">
          <ac:chgData name="Bcc Abca" userId="218cc70be08a6819" providerId="LiveId" clId="{E9676A1B-DF7C-4C66-A4F5-24FA5CE3F95A}" dt="2024-03-10T06:30:12.705" v="1" actId="20577"/>
          <ac:spMkLst>
            <pc:docMk/>
            <pc:sldMk cId="2270589845" sldId="257"/>
            <ac:spMk id="2" creationId="{6B91537D-FF4D-4175-8C27-DE68B500AA75}"/>
          </ac:spMkLst>
        </pc:spChg>
        <pc:spChg chg="mod">
          <ac:chgData name="Bcc Abca" userId="218cc70be08a6819" providerId="LiveId" clId="{E9676A1B-DF7C-4C66-A4F5-24FA5CE3F95A}" dt="2024-03-10T06:32:24.211" v="43" actId="20577"/>
          <ac:spMkLst>
            <pc:docMk/>
            <pc:sldMk cId="2270589845" sldId="257"/>
            <ac:spMk id="5" creationId="{0E96B768-A3C6-B5E2-4883-20ED5C496AB2}"/>
          </ac:spMkLst>
        </pc:spChg>
      </pc:sldChg>
      <pc:sldChg chg="modSp mod">
        <pc:chgData name="Bcc Abca" userId="218cc70be08a6819" providerId="LiveId" clId="{E9676A1B-DF7C-4C66-A4F5-24FA5CE3F95A}" dt="2024-03-10T06:31:17.330" v="11" actId="20577"/>
        <pc:sldMkLst>
          <pc:docMk/>
          <pc:sldMk cId="2437183372" sldId="258"/>
        </pc:sldMkLst>
        <pc:spChg chg="mod">
          <ac:chgData name="Bcc Abca" userId="218cc70be08a6819" providerId="LiveId" clId="{E9676A1B-DF7C-4C66-A4F5-24FA5CE3F95A}" dt="2024-03-10T06:31:15.220" v="9" actId="20577"/>
          <ac:spMkLst>
            <pc:docMk/>
            <pc:sldMk cId="2437183372" sldId="258"/>
            <ac:spMk id="2" creationId="{6B91537D-FF4D-4175-8C27-DE68B500AA75}"/>
          </ac:spMkLst>
        </pc:spChg>
        <pc:spChg chg="mod">
          <ac:chgData name="Bcc Abca" userId="218cc70be08a6819" providerId="LiveId" clId="{E9676A1B-DF7C-4C66-A4F5-24FA5CE3F95A}" dt="2024-03-10T06:31:17.330" v="11" actId="20577"/>
          <ac:spMkLst>
            <pc:docMk/>
            <pc:sldMk cId="2437183372" sldId="258"/>
            <ac:spMk id="3" creationId="{1EB18CA7-EBDD-C15F-2DAF-50ACCCE6E5E2}"/>
          </ac:spMkLst>
        </pc:spChg>
      </pc:sldChg>
      <pc:sldChg chg="modSp mod">
        <pc:chgData name="Bcc Abca" userId="218cc70be08a6819" providerId="LiveId" clId="{E9676A1B-DF7C-4C66-A4F5-24FA5CE3F95A}" dt="2024-03-10T06:31:25.765" v="19" actId="20577"/>
        <pc:sldMkLst>
          <pc:docMk/>
          <pc:sldMk cId="883710437" sldId="259"/>
        </pc:sldMkLst>
        <pc:spChg chg="mod">
          <ac:chgData name="Bcc Abca" userId="218cc70be08a6819" providerId="LiveId" clId="{E9676A1B-DF7C-4C66-A4F5-24FA5CE3F95A}" dt="2024-03-10T06:31:25.765" v="19" actId="20577"/>
          <ac:spMkLst>
            <pc:docMk/>
            <pc:sldMk cId="883710437" sldId="259"/>
            <ac:spMk id="2" creationId="{6B91537D-FF4D-4175-8C27-DE68B500AA75}"/>
          </ac:spMkLst>
        </pc:spChg>
        <pc:spChg chg="mod">
          <ac:chgData name="Bcc Abca" userId="218cc70be08a6819" providerId="LiveId" clId="{E9676A1B-DF7C-4C66-A4F5-24FA5CE3F95A}" dt="2024-03-10T06:31:22.622" v="17" actId="20577"/>
          <ac:spMkLst>
            <pc:docMk/>
            <pc:sldMk cId="883710437" sldId="259"/>
            <ac:spMk id="3" creationId="{C05BE64A-E947-54AB-448E-64C08E301EE0}"/>
          </ac:spMkLst>
        </pc:spChg>
      </pc:sldChg>
      <pc:sldChg chg="modSp mod">
        <pc:chgData name="Bcc Abca" userId="218cc70be08a6819" providerId="LiveId" clId="{E9676A1B-DF7C-4C66-A4F5-24FA5CE3F95A}" dt="2024-03-10T06:31:35.514" v="29" actId="20577"/>
        <pc:sldMkLst>
          <pc:docMk/>
          <pc:sldMk cId="2582961044" sldId="260"/>
        </pc:sldMkLst>
        <pc:spChg chg="mod">
          <ac:chgData name="Bcc Abca" userId="218cc70be08a6819" providerId="LiveId" clId="{E9676A1B-DF7C-4C66-A4F5-24FA5CE3F95A}" dt="2024-03-10T06:31:35.514" v="29" actId="20577"/>
          <ac:spMkLst>
            <pc:docMk/>
            <pc:sldMk cId="2582961044" sldId="260"/>
            <ac:spMk id="2" creationId="{6B91537D-FF4D-4175-8C27-DE68B500AA75}"/>
          </ac:spMkLst>
        </pc:spChg>
        <pc:spChg chg="mod">
          <ac:chgData name="Bcc Abca" userId="218cc70be08a6819" providerId="LiveId" clId="{E9676A1B-DF7C-4C66-A4F5-24FA5CE3F95A}" dt="2024-03-10T06:31:31.430" v="25" actId="20577"/>
          <ac:spMkLst>
            <pc:docMk/>
            <pc:sldMk cId="2582961044" sldId="260"/>
            <ac:spMk id="3" creationId="{C05BE64A-E947-54AB-448E-64C08E301EE0}"/>
          </ac:spMkLst>
        </pc:spChg>
      </pc:sldChg>
      <pc:sldChg chg="modSp mod">
        <pc:chgData name="Bcc Abca" userId="218cc70be08a6819" providerId="LiveId" clId="{E9676A1B-DF7C-4C66-A4F5-24FA5CE3F95A}" dt="2024-03-10T06:31:43.500" v="39" actId="20577"/>
        <pc:sldMkLst>
          <pc:docMk/>
          <pc:sldMk cId="2702375880" sldId="261"/>
        </pc:sldMkLst>
        <pc:spChg chg="mod">
          <ac:chgData name="Bcc Abca" userId="218cc70be08a6819" providerId="LiveId" clId="{E9676A1B-DF7C-4C66-A4F5-24FA5CE3F95A}" dt="2024-03-10T06:31:38.451" v="31" actId="20577"/>
          <ac:spMkLst>
            <pc:docMk/>
            <pc:sldMk cId="2702375880" sldId="261"/>
            <ac:spMk id="2" creationId="{6B91537D-FF4D-4175-8C27-DE68B500AA75}"/>
          </ac:spMkLst>
        </pc:spChg>
        <pc:spChg chg="mod">
          <ac:chgData name="Bcc Abca" userId="218cc70be08a6819" providerId="LiveId" clId="{E9676A1B-DF7C-4C66-A4F5-24FA5CE3F95A}" dt="2024-03-10T06:31:43.500" v="39" actId="20577"/>
          <ac:spMkLst>
            <pc:docMk/>
            <pc:sldMk cId="2702375880" sldId="261"/>
            <ac:spMk id="3" creationId="{C05BE64A-E947-54AB-448E-64C08E301EE0}"/>
          </ac:spMkLst>
        </pc:spChg>
      </pc:sldChg>
    </pc:docChg>
  </pc:docChgLst>
  <pc:docChgLst>
    <pc:chgData name="Shaji Varghese" userId="b6635ce32d741a41" providerId="LiveId" clId="{CD64C714-CF2C-49FA-BCE7-67E302DA0F30}"/>
    <pc:docChg chg="modSld">
      <pc:chgData name="Shaji Varghese" userId="b6635ce32d741a41" providerId="LiveId" clId="{CD64C714-CF2C-49FA-BCE7-67E302DA0F30}" dt="2024-11-03T16:03:26.480" v="4" actId="14100"/>
      <pc:docMkLst>
        <pc:docMk/>
      </pc:docMkLst>
      <pc:sldChg chg="modSp mod">
        <pc:chgData name="Shaji Varghese" userId="b6635ce32d741a41" providerId="LiveId" clId="{CD64C714-CF2C-49FA-BCE7-67E302DA0F30}" dt="2024-11-03T16:03:26.480" v="4" actId="14100"/>
        <pc:sldMkLst>
          <pc:docMk/>
          <pc:sldMk cId="2640984146" sldId="256"/>
        </pc:sldMkLst>
        <pc:spChg chg="mod">
          <ac:chgData name="Shaji Varghese" userId="b6635ce32d741a41" providerId="LiveId" clId="{CD64C714-CF2C-49FA-BCE7-67E302DA0F30}" dt="2024-11-03T16:03:26.480" v="4" actId="14100"/>
          <ac:spMkLst>
            <pc:docMk/>
            <pc:sldMk cId="2640984146" sldId="256"/>
            <ac:spMk id="7" creationId="{B8A139A3-2211-7D65-F24C-99B27E595F8B}"/>
          </ac:spMkLst>
        </pc:spChg>
      </pc:sldChg>
      <pc:sldChg chg="modSp mod">
        <pc:chgData name="Shaji Varghese" userId="b6635ce32d741a41" providerId="LiveId" clId="{CD64C714-CF2C-49FA-BCE7-67E302DA0F30}" dt="2024-11-03T16:01:56.554" v="2" actId="20577"/>
        <pc:sldMkLst>
          <pc:docMk/>
          <pc:sldMk cId="2270589845" sldId="257"/>
        </pc:sldMkLst>
        <pc:spChg chg="mod">
          <ac:chgData name="Shaji Varghese" userId="b6635ce32d741a41" providerId="LiveId" clId="{CD64C714-CF2C-49FA-BCE7-67E302DA0F30}" dt="2024-11-03T16:01:56.554" v="2" actId="20577"/>
          <ac:spMkLst>
            <pc:docMk/>
            <pc:sldMk cId="2270589845" sldId="257"/>
            <ac:spMk id="2" creationId="{6B91537D-FF4D-4175-8C27-DE68B500AA75}"/>
          </ac:spMkLst>
        </pc:spChg>
      </pc:sldChg>
    </pc:docChg>
  </pc:docChgLst>
  <pc:docChgLst>
    <pc:chgData name="Shaji Varghese" userId="b6635ce32d741a41" providerId="LiveId" clId="{47DAC34D-B6C0-435B-9329-12868F0572FA}"/>
    <pc:docChg chg="undo custSel addSld modSld modSection">
      <pc:chgData name="Shaji Varghese" userId="b6635ce32d741a41" providerId="LiveId" clId="{47DAC34D-B6C0-435B-9329-12868F0572FA}" dt="2024-03-04T13:43:21.833" v="187" actId="1076"/>
      <pc:docMkLst>
        <pc:docMk/>
      </pc:docMkLst>
      <pc:sldChg chg="modSp mod">
        <pc:chgData name="Shaji Varghese" userId="b6635ce32d741a41" providerId="LiveId" clId="{47DAC34D-B6C0-435B-9329-12868F0572FA}" dt="2024-03-04T13:34:19.873" v="42" actId="1076"/>
        <pc:sldMkLst>
          <pc:docMk/>
          <pc:sldMk cId="2640984146" sldId="256"/>
        </pc:sldMkLst>
        <pc:spChg chg="mod">
          <ac:chgData name="Shaji Varghese" userId="b6635ce32d741a41" providerId="LiveId" clId="{47DAC34D-B6C0-435B-9329-12868F0572FA}" dt="2024-03-04T13:34:19.873" v="42" actId="1076"/>
          <ac:spMkLst>
            <pc:docMk/>
            <pc:sldMk cId="2640984146" sldId="256"/>
            <ac:spMk id="2" creationId="{6B91537D-FF4D-4175-8C27-DE68B500AA75}"/>
          </ac:spMkLst>
        </pc:spChg>
      </pc:sldChg>
      <pc:sldChg chg="modSp mod">
        <pc:chgData name="Shaji Varghese" userId="b6635ce32d741a41" providerId="LiveId" clId="{47DAC34D-B6C0-435B-9329-12868F0572FA}" dt="2024-03-04T13:39:53.512" v="107" actId="114"/>
        <pc:sldMkLst>
          <pc:docMk/>
          <pc:sldMk cId="2270589845" sldId="257"/>
        </pc:sldMkLst>
        <pc:spChg chg="mod">
          <ac:chgData name="Shaji Varghese" userId="b6635ce32d741a41" providerId="LiveId" clId="{47DAC34D-B6C0-435B-9329-12868F0572FA}" dt="2024-03-04T13:37:20.583" v="77" actId="113"/>
          <ac:spMkLst>
            <pc:docMk/>
            <pc:sldMk cId="2270589845" sldId="257"/>
            <ac:spMk id="2" creationId="{6B91537D-FF4D-4175-8C27-DE68B500AA75}"/>
          </ac:spMkLst>
        </pc:spChg>
        <pc:spChg chg="mod">
          <ac:chgData name="Shaji Varghese" userId="b6635ce32d741a41" providerId="LiveId" clId="{47DAC34D-B6C0-435B-9329-12868F0572FA}" dt="2024-03-04T13:39:53.512" v="107" actId="114"/>
          <ac:spMkLst>
            <pc:docMk/>
            <pc:sldMk cId="2270589845" sldId="257"/>
            <ac:spMk id="5" creationId="{0E96B768-A3C6-B5E2-4883-20ED5C496AB2}"/>
          </ac:spMkLst>
        </pc:spChg>
      </pc:sldChg>
      <pc:sldChg chg="addSp delSp modSp mod">
        <pc:chgData name="Shaji Varghese" userId="b6635ce32d741a41" providerId="LiveId" clId="{47DAC34D-B6C0-435B-9329-12868F0572FA}" dt="2024-03-04T13:39:46.883" v="106" actId="114"/>
        <pc:sldMkLst>
          <pc:docMk/>
          <pc:sldMk cId="2437183372" sldId="258"/>
        </pc:sldMkLst>
        <pc:spChg chg="mod">
          <ac:chgData name="Shaji Varghese" userId="b6635ce32d741a41" providerId="LiveId" clId="{47DAC34D-B6C0-435B-9329-12868F0572FA}" dt="2024-03-04T13:38:53.011" v="99" actId="1076"/>
          <ac:spMkLst>
            <pc:docMk/>
            <pc:sldMk cId="2437183372" sldId="258"/>
            <ac:spMk id="2" creationId="{6B91537D-FF4D-4175-8C27-DE68B500AA75}"/>
          </ac:spMkLst>
        </pc:spChg>
        <pc:spChg chg="add mod">
          <ac:chgData name="Shaji Varghese" userId="b6635ce32d741a41" providerId="LiveId" clId="{47DAC34D-B6C0-435B-9329-12868F0572FA}" dt="2024-03-04T13:39:46.883" v="106" actId="114"/>
          <ac:spMkLst>
            <pc:docMk/>
            <pc:sldMk cId="2437183372" sldId="258"/>
            <ac:spMk id="3" creationId="{1EB18CA7-EBDD-C15F-2DAF-50ACCCE6E5E2}"/>
          </ac:spMkLst>
        </pc:spChg>
        <pc:spChg chg="del">
          <ac:chgData name="Shaji Varghese" userId="b6635ce32d741a41" providerId="LiveId" clId="{47DAC34D-B6C0-435B-9329-12868F0572FA}" dt="2024-03-04T13:30:10.693" v="7" actId="478"/>
          <ac:spMkLst>
            <pc:docMk/>
            <pc:sldMk cId="2437183372" sldId="258"/>
            <ac:spMk id="4" creationId="{7B291220-2FE2-89F7-98C2-2E4C40862DBB}"/>
          </ac:spMkLst>
        </pc:spChg>
      </pc:sldChg>
      <pc:sldChg chg="addSp delSp modSp mod">
        <pc:chgData name="Shaji Varghese" userId="b6635ce32d741a41" providerId="LiveId" clId="{47DAC34D-B6C0-435B-9329-12868F0572FA}" dt="2024-03-04T13:40:59.045" v="130" actId="404"/>
        <pc:sldMkLst>
          <pc:docMk/>
          <pc:sldMk cId="883710437" sldId="259"/>
        </pc:sldMkLst>
        <pc:spChg chg="mod">
          <ac:chgData name="Shaji Varghese" userId="b6635ce32d741a41" providerId="LiveId" clId="{47DAC34D-B6C0-435B-9329-12868F0572FA}" dt="2024-03-04T13:40:59.045" v="130" actId="404"/>
          <ac:spMkLst>
            <pc:docMk/>
            <pc:sldMk cId="883710437" sldId="259"/>
            <ac:spMk id="2" creationId="{6B91537D-FF4D-4175-8C27-DE68B500AA75}"/>
          </ac:spMkLst>
        </pc:spChg>
        <pc:spChg chg="add mod">
          <ac:chgData name="Shaji Varghese" userId="b6635ce32d741a41" providerId="LiveId" clId="{47DAC34D-B6C0-435B-9329-12868F0572FA}" dt="2024-03-04T13:39:59.483" v="108" actId="114"/>
          <ac:spMkLst>
            <pc:docMk/>
            <pc:sldMk cId="883710437" sldId="259"/>
            <ac:spMk id="3" creationId="{C05BE64A-E947-54AB-448E-64C08E301EE0}"/>
          </ac:spMkLst>
        </pc:spChg>
        <pc:spChg chg="del">
          <ac:chgData name="Shaji Varghese" userId="b6635ce32d741a41" providerId="LiveId" clId="{47DAC34D-B6C0-435B-9329-12868F0572FA}" dt="2024-03-04T13:30:17.788" v="9" actId="478"/>
          <ac:spMkLst>
            <pc:docMk/>
            <pc:sldMk cId="883710437" sldId="259"/>
            <ac:spMk id="5" creationId="{18B32CBF-71ED-0BB8-EF87-509C18EA992E}"/>
          </ac:spMkLst>
        </pc:spChg>
      </pc:sldChg>
      <pc:sldChg chg="modSp add mod">
        <pc:chgData name="Shaji Varghese" userId="b6635ce32d741a41" providerId="LiveId" clId="{47DAC34D-B6C0-435B-9329-12868F0572FA}" dt="2024-03-04T13:42:02.880" v="151" actId="14100"/>
        <pc:sldMkLst>
          <pc:docMk/>
          <pc:sldMk cId="2582961044" sldId="260"/>
        </pc:sldMkLst>
        <pc:spChg chg="mod">
          <ac:chgData name="Shaji Varghese" userId="b6635ce32d741a41" providerId="LiveId" clId="{47DAC34D-B6C0-435B-9329-12868F0572FA}" dt="2024-03-04T13:42:02.880" v="151" actId="14100"/>
          <ac:spMkLst>
            <pc:docMk/>
            <pc:sldMk cId="2582961044" sldId="260"/>
            <ac:spMk id="2" creationId="{6B91537D-FF4D-4175-8C27-DE68B500AA75}"/>
          </ac:spMkLst>
        </pc:spChg>
        <pc:spChg chg="mod">
          <ac:chgData name="Shaji Varghese" userId="b6635ce32d741a41" providerId="LiveId" clId="{47DAC34D-B6C0-435B-9329-12868F0572FA}" dt="2024-03-04T13:40:05.339" v="109" actId="114"/>
          <ac:spMkLst>
            <pc:docMk/>
            <pc:sldMk cId="2582961044" sldId="260"/>
            <ac:spMk id="3" creationId="{C05BE64A-E947-54AB-448E-64C08E301EE0}"/>
          </ac:spMkLst>
        </pc:spChg>
      </pc:sldChg>
      <pc:sldChg chg="modSp add mod">
        <pc:chgData name="Shaji Varghese" userId="b6635ce32d741a41" providerId="LiveId" clId="{47DAC34D-B6C0-435B-9329-12868F0572FA}" dt="2024-03-04T13:43:21.833" v="187" actId="1076"/>
        <pc:sldMkLst>
          <pc:docMk/>
          <pc:sldMk cId="2702375880" sldId="261"/>
        </pc:sldMkLst>
        <pc:spChg chg="mod">
          <ac:chgData name="Shaji Varghese" userId="b6635ce32d741a41" providerId="LiveId" clId="{47DAC34D-B6C0-435B-9329-12868F0572FA}" dt="2024-03-04T13:43:13.437" v="186" actId="1076"/>
          <ac:spMkLst>
            <pc:docMk/>
            <pc:sldMk cId="2702375880" sldId="261"/>
            <ac:spMk id="2" creationId="{6B91537D-FF4D-4175-8C27-DE68B500AA75}"/>
          </ac:spMkLst>
        </pc:spChg>
        <pc:spChg chg="mod">
          <ac:chgData name="Shaji Varghese" userId="b6635ce32d741a41" providerId="LiveId" clId="{47DAC34D-B6C0-435B-9329-12868F0572FA}" dt="2024-03-04T13:43:21.833" v="187" actId="1076"/>
          <ac:spMkLst>
            <pc:docMk/>
            <pc:sldMk cId="2702375880" sldId="261"/>
            <ac:spMk id="3" creationId="{C05BE64A-E947-54AB-448E-64C08E301EE0}"/>
          </ac:spMkLst>
        </pc:spChg>
      </pc:sldChg>
    </pc:docChg>
  </pc:docChgLst>
  <pc:docChgLst>
    <pc:chgData name="Shaji Varghese" userId="b6635ce32d741a41" providerId="LiveId" clId="{54B41049-0C09-4A23-8C32-CB389C031AD7}"/>
    <pc:docChg chg="modSld">
      <pc:chgData name="Shaji Varghese" userId="b6635ce32d741a41" providerId="LiveId" clId="{54B41049-0C09-4A23-8C32-CB389C031AD7}" dt="2024-08-04T12:49:40.200" v="75" actId="2710"/>
      <pc:docMkLst>
        <pc:docMk/>
      </pc:docMkLst>
      <pc:sldChg chg="modSp mod">
        <pc:chgData name="Shaji Varghese" userId="b6635ce32d741a41" providerId="LiveId" clId="{54B41049-0C09-4A23-8C32-CB389C031AD7}" dt="2024-08-04T12:49:40.200" v="75" actId="2710"/>
        <pc:sldMkLst>
          <pc:docMk/>
          <pc:sldMk cId="2640984146" sldId="256"/>
        </pc:sldMkLst>
        <pc:spChg chg="mod">
          <ac:chgData name="Shaji Varghese" userId="b6635ce32d741a41" providerId="LiveId" clId="{54B41049-0C09-4A23-8C32-CB389C031AD7}" dt="2024-08-04T12:49:40.200" v="75" actId="2710"/>
          <ac:spMkLst>
            <pc:docMk/>
            <pc:sldMk cId="2640984146" sldId="256"/>
            <ac:spMk id="2" creationId="{6B91537D-FF4D-4175-8C27-DE68B500AA75}"/>
          </ac:spMkLst>
        </pc:spChg>
      </pc:sldChg>
      <pc:sldChg chg="modSp mod">
        <pc:chgData name="Shaji Varghese" userId="b6635ce32d741a41" providerId="LiveId" clId="{54B41049-0C09-4A23-8C32-CB389C031AD7}" dt="2024-08-04T12:47:28.927" v="56" actId="114"/>
        <pc:sldMkLst>
          <pc:docMk/>
          <pc:sldMk cId="2270589845" sldId="257"/>
        </pc:sldMkLst>
        <pc:spChg chg="mod">
          <ac:chgData name="Shaji Varghese" userId="b6635ce32d741a41" providerId="LiveId" clId="{54B41049-0C09-4A23-8C32-CB389C031AD7}" dt="2024-08-04T12:47:28.927" v="56" actId="114"/>
          <ac:spMkLst>
            <pc:docMk/>
            <pc:sldMk cId="2270589845" sldId="257"/>
            <ac:spMk id="2" creationId="{6B91537D-FF4D-4175-8C27-DE68B500AA75}"/>
          </ac:spMkLst>
        </pc:spChg>
        <pc:spChg chg="mod">
          <ac:chgData name="Shaji Varghese" userId="b6635ce32d741a41" providerId="LiveId" clId="{54B41049-0C09-4A23-8C32-CB389C031AD7}" dt="2024-08-04T12:47:20.154" v="55" actId="114"/>
          <ac:spMkLst>
            <pc:docMk/>
            <pc:sldMk cId="2270589845" sldId="257"/>
            <ac:spMk id="5" creationId="{0E96B768-A3C6-B5E2-4883-20ED5C496AB2}"/>
          </ac:spMkLst>
        </pc:spChg>
      </pc:sldChg>
      <pc:sldChg chg="modSp mod">
        <pc:chgData name="Shaji Varghese" userId="b6635ce32d741a41" providerId="LiveId" clId="{54B41049-0C09-4A23-8C32-CB389C031AD7}" dt="2024-08-04T12:47:54.482" v="60" actId="114"/>
        <pc:sldMkLst>
          <pc:docMk/>
          <pc:sldMk cId="2437183372" sldId="258"/>
        </pc:sldMkLst>
        <pc:spChg chg="mod">
          <ac:chgData name="Shaji Varghese" userId="b6635ce32d741a41" providerId="LiveId" clId="{54B41049-0C09-4A23-8C32-CB389C031AD7}" dt="2024-08-04T12:47:54.482" v="60" actId="114"/>
          <ac:spMkLst>
            <pc:docMk/>
            <pc:sldMk cId="2437183372" sldId="258"/>
            <ac:spMk id="2" creationId="{6B91537D-FF4D-4175-8C27-DE68B500AA75}"/>
          </ac:spMkLst>
        </pc:spChg>
        <pc:spChg chg="mod">
          <ac:chgData name="Shaji Varghese" userId="b6635ce32d741a41" providerId="LiveId" clId="{54B41049-0C09-4A23-8C32-CB389C031AD7}" dt="2024-08-04T12:47:39.910" v="57" actId="114"/>
          <ac:spMkLst>
            <pc:docMk/>
            <pc:sldMk cId="2437183372" sldId="258"/>
            <ac:spMk id="3" creationId="{1EB18CA7-EBDD-C15F-2DAF-50ACCCE6E5E2}"/>
          </ac:spMkLst>
        </pc:spChg>
      </pc:sldChg>
      <pc:sldChg chg="modSp mod">
        <pc:chgData name="Shaji Varghese" userId="b6635ce32d741a41" providerId="LiveId" clId="{54B41049-0C09-4A23-8C32-CB389C031AD7}" dt="2024-08-04T12:48:20.106" v="64" actId="114"/>
        <pc:sldMkLst>
          <pc:docMk/>
          <pc:sldMk cId="883710437" sldId="259"/>
        </pc:sldMkLst>
        <pc:spChg chg="mod">
          <ac:chgData name="Shaji Varghese" userId="b6635ce32d741a41" providerId="LiveId" clId="{54B41049-0C09-4A23-8C32-CB389C031AD7}" dt="2024-08-04T12:48:14.654" v="63" actId="114"/>
          <ac:spMkLst>
            <pc:docMk/>
            <pc:sldMk cId="883710437" sldId="259"/>
            <ac:spMk id="2" creationId="{6B91537D-FF4D-4175-8C27-DE68B500AA75}"/>
          </ac:spMkLst>
        </pc:spChg>
        <pc:spChg chg="mod">
          <ac:chgData name="Shaji Varghese" userId="b6635ce32d741a41" providerId="LiveId" clId="{54B41049-0C09-4A23-8C32-CB389C031AD7}" dt="2024-08-04T12:48:20.106" v="64" actId="114"/>
          <ac:spMkLst>
            <pc:docMk/>
            <pc:sldMk cId="883710437" sldId="259"/>
            <ac:spMk id="3" creationId="{C05BE64A-E947-54AB-448E-64C08E301EE0}"/>
          </ac:spMkLst>
        </pc:spChg>
      </pc:sldChg>
      <pc:sldChg chg="modSp mod">
        <pc:chgData name="Shaji Varghese" userId="b6635ce32d741a41" providerId="LiveId" clId="{54B41049-0C09-4A23-8C32-CB389C031AD7}" dt="2024-08-04T12:48:47.448" v="68" actId="114"/>
        <pc:sldMkLst>
          <pc:docMk/>
          <pc:sldMk cId="2582961044" sldId="260"/>
        </pc:sldMkLst>
        <pc:spChg chg="mod">
          <ac:chgData name="Shaji Varghese" userId="b6635ce32d741a41" providerId="LiveId" clId="{54B41049-0C09-4A23-8C32-CB389C031AD7}" dt="2024-08-04T12:48:43.063" v="67" actId="114"/>
          <ac:spMkLst>
            <pc:docMk/>
            <pc:sldMk cId="2582961044" sldId="260"/>
            <ac:spMk id="2" creationId="{6B91537D-FF4D-4175-8C27-DE68B500AA75}"/>
          </ac:spMkLst>
        </pc:spChg>
        <pc:spChg chg="mod">
          <ac:chgData name="Shaji Varghese" userId="b6635ce32d741a41" providerId="LiveId" clId="{54B41049-0C09-4A23-8C32-CB389C031AD7}" dt="2024-08-04T12:48:47.448" v="68" actId="114"/>
          <ac:spMkLst>
            <pc:docMk/>
            <pc:sldMk cId="2582961044" sldId="260"/>
            <ac:spMk id="3" creationId="{C05BE64A-E947-54AB-448E-64C08E301EE0}"/>
          </ac:spMkLst>
        </pc:spChg>
      </pc:sldChg>
      <pc:sldChg chg="modSp mod">
        <pc:chgData name="Shaji Varghese" userId="b6635ce32d741a41" providerId="LiveId" clId="{54B41049-0C09-4A23-8C32-CB389C031AD7}" dt="2024-08-04T12:49:09.221" v="72" actId="114"/>
        <pc:sldMkLst>
          <pc:docMk/>
          <pc:sldMk cId="2702375880" sldId="261"/>
        </pc:sldMkLst>
        <pc:spChg chg="mod">
          <ac:chgData name="Shaji Varghese" userId="b6635ce32d741a41" providerId="LiveId" clId="{54B41049-0C09-4A23-8C32-CB389C031AD7}" dt="2024-08-04T12:49:04.787" v="71" actId="114"/>
          <ac:spMkLst>
            <pc:docMk/>
            <pc:sldMk cId="2702375880" sldId="261"/>
            <ac:spMk id="2" creationId="{6B91537D-FF4D-4175-8C27-DE68B500AA75}"/>
          </ac:spMkLst>
        </pc:spChg>
        <pc:spChg chg="mod">
          <ac:chgData name="Shaji Varghese" userId="b6635ce32d741a41" providerId="LiveId" clId="{54B41049-0C09-4A23-8C32-CB389C031AD7}" dt="2024-08-04T12:49:09.221" v="72" actId="114"/>
          <ac:spMkLst>
            <pc:docMk/>
            <pc:sldMk cId="2702375880" sldId="261"/>
            <ac:spMk id="3" creationId="{C05BE64A-E947-54AB-448E-64C08E301E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1BFB6-2431-4CFB-B8BC-EC1ECE6611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68223-BDFE-4670-9147-BA8B986A3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D8BD2-4226-40EB-A497-508EA7BB1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4A46D-9BCF-4F2B-BC21-3FBC91CC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C59CA-5BAD-4878-819B-CF4BEE9A0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5460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DA123-CF1E-4CA6-94A4-1DA0EA46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170AD-BAFD-4A63-9AAB-454D69794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7022-4C8F-4312-A98A-306D7F41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30B7B-5173-49FB-ABB5-2D5DA3BA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D6532-E0DF-44A4-B043-A61CC7AF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8648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568384-E7CD-494C-8158-84DB4300D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92D6D-47CE-4352-97B8-ABFB2D83F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57868-B109-43A1-8D29-EA425DF19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90E59-46C5-4DE3-BC9C-F8F4DE967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42837-BC9D-4B2C-9FE5-49DD3538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73190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C0E28-B601-48FF-BD7F-B15C9C39E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C28B1-5E1A-4769-82EE-D978D2255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38556-E951-47F8-BA46-CFF186D7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8855C-9D41-4410-B917-B5589F41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78A2A-BEC0-4B5F-9F3D-5A3ABB5F2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9685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F2F25-15F7-49C6-8286-1C4DA6BFC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1E5E-11AA-47A8-A2F6-162FF7D87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CD0B8-68F6-49AF-A0B0-ACB546E1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D3977-48E1-4FC9-8518-2748D72BE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DCF70-9DC6-49F5-BCFF-788A8C25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8324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E4C1B-E0F6-4A8C-AD93-B3A771B0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71E14-8932-4AD3-B600-24A67826A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707-984D-4F49-90FD-0854B2555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6A39C-4729-4341-A21B-225C325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29D5A-5F66-43CD-B882-F82ABD0F8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9A3A7-9E1C-4174-BAF1-821A6DA79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4063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42282-AB78-4591-937C-35BA02AC6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49330-4208-4FFD-882B-AD30FDCE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FDB6A-EC0C-47DB-8924-6BF111A8E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3B14A3-4B38-41DA-99D4-D4B5421F6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B6B46B-9096-42D1-B388-E6C841323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421C24-DD96-41F8-B5FF-3C0DB06E4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3F08A-4B37-4B40-AF6E-265DAF5F2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DF48E1-C4AB-4B20-9D74-9AFF22ED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01428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F00A3-C96C-43B7-BD8A-E659E95A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7FD0E6-27A4-499E-BEB5-B209FA57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78BBB-1CC9-41A8-8BCE-42EE855A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8913B-02C6-488D-B22D-412A6A1A2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9262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C7EBA-7942-4957-B1F9-77F320691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FDABF-5E0B-489C-A597-78624D75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B7D5A-23B4-4F5A-8338-AF1F5C28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9941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5B84-3E67-4DB7-BC06-D14046225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00E1-296D-4880-9F65-0606BB2AE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64FB5-A7CF-436F-B239-00B8F77914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56581-B9AB-444C-AC26-BFABC30B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7D44D-7893-4937-94B1-9B39A924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7DA4E-1656-412B-851A-81533771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195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B619B-C3BE-4670-8B2E-EBCA91E49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22A021-1496-4EFA-9C1D-376DF630E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C079B-C6A8-46C1-9B85-A478BC68A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0A662-1DD7-478A-AE00-4FEE1AB61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2D4A5-F39D-4C5A-93C0-EB2CF578A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BEBE4-9778-4822-8349-041E95ED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7222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056E9D-6DBA-4DAA-884A-946745BCD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E74AF-2CFE-4A43-A0F7-538D9FFE4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A830D-D29F-4C18-9C86-64D345F20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E867E-0CEA-4D20-8CF3-B65CECADA3B8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992CA-A272-4CE2-A3C7-0A69AAE77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971EB-1AA6-4951-9B8C-8209B22CD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D923A-42D0-4193-B1D5-8E7CBBE7D59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27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803451"/>
            <a:ext cx="12192000" cy="2787724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paraloka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pithaa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than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Makane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marippathinaay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kurishil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kaivedinjo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8A139A3-2211-7D65-F24C-99B27E595F8B}"/>
              </a:ext>
            </a:extLst>
          </p:cNvPr>
          <p:cNvSpPr txBox="1">
            <a:spLocks/>
          </p:cNvSpPr>
          <p:nvPr/>
        </p:nvSpPr>
        <p:spPr>
          <a:xfrm>
            <a:off x="323850" y="625549"/>
            <a:ext cx="1150620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മഹത്പ്രേമം മഹത്പ്രേമം പരലോക പിതാ തന്‍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മകനെ മരിപ്പതിന്നായ് കുരിശില്‍ കൈവെടിഞ്ഞോ</a:t>
            </a:r>
          </a:p>
          <a:p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64098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825" y="3194787"/>
            <a:ext cx="11336323" cy="296550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Swargga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sthalangalil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anugraham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namukkaay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Sakaluvum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nalkiduvaan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pithaavinu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hithamaay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paraloka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pithaa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than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Makane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marippathinaay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kurishil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kaivedinjo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96B768-A3C6-B5E2-4883-20ED5C496AB2}"/>
              </a:ext>
            </a:extLst>
          </p:cNvPr>
          <p:cNvSpPr txBox="1"/>
          <p:nvPr/>
        </p:nvSpPr>
        <p:spPr>
          <a:xfrm>
            <a:off x="531826" y="323850"/>
            <a:ext cx="11336323" cy="2701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സ്വര്‍ഗ്ഗസ്ഥലങ്ങളിലുള്ളനുഗ്രഹം നമുക്കായ്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സകലവും നല്‍കിടുവാന്‍ പിതാവിന്നു ഹിതമായ്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i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</a:t>
            </a: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മഹത്പ്രേമം മഹത്പ്രേമം പരലോക പിതാ തന്‍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മകനെ മരിപ്പതിന്നായ് കുരിശില്‍ കൈവെടിഞ്ഞോ</a:t>
            </a:r>
          </a:p>
        </p:txBody>
      </p:sp>
    </p:spTree>
    <p:extLst>
      <p:ext uri="{BB962C8B-B14F-4D97-AF65-F5344CB8AC3E}">
        <p14:creationId xmlns:p14="http://schemas.microsoft.com/office/powerpoint/2010/main" val="227058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895" y="3005989"/>
            <a:ext cx="11655105" cy="296550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Ulaka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sthaapanathin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mumbulavaayoranpaal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Thiranjeduthavan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namme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thirumumbil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vasippaan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paraloka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pithaa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than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Makane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marippathinaay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kurishil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kaivedinjo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B18CA7-EBDD-C15F-2DAF-50ACCCE6E5E2}"/>
              </a:ext>
            </a:extLst>
          </p:cNvPr>
          <p:cNvSpPr txBox="1"/>
          <p:nvPr/>
        </p:nvSpPr>
        <p:spPr>
          <a:xfrm>
            <a:off x="536895" y="209550"/>
            <a:ext cx="11336323" cy="2701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ഉലകസ്ഥാപനത്തിന്‍ മുമ്പുളവായൊരന്‍പാല്‍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തിരഞ്ഞെടുത്തവന്‍ നമ്മെ തിരുമുമ്പില്‍ വസിപ്പാന്‍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i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മഹത്പ്രേമം മഹത്പ്രേമം പരലോക പിതാ തന്‍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മകനെ മരിപ്പതിന്നായ് കുരിശില്‍ കൈവെടിഞ്ഞോ</a:t>
            </a:r>
          </a:p>
        </p:txBody>
      </p:sp>
    </p:spTree>
    <p:extLst>
      <p:ext uri="{BB962C8B-B14F-4D97-AF65-F5344CB8AC3E}">
        <p14:creationId xmlns:p14="http://schemas.microsoft.com/office/powerpoint/2010/main" val="2437183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84" y="3387667"/>
            <a:ext cx="11646716" cy="296550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Malinatha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maari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nammal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mahimayil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vilangaan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Manuvelan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ninam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chinthi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narare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veendeduppaan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" b="1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paraloka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pithaa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than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Makane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marippathinaay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kurishil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kaivedinjo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5BE64A-E947-54AB-448E-64C08E301EE0}"/>
              </a:ext>
            </a:extLst>
          </p:cNvPr>
          <p:cNvSpPr txBox="1"/>
          <p:nvPr/>
        </p:nvSpPr>
        <p:spPr>
          <a:xfrm>
            <a:off x="545284" y="504825"/>
            <a:ext cx="11336323" cy="2701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മലിനതമാറി നമ്മള്‍ മഹിമയില്‍ വിളങ്ങാന്‍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മനുവേലന്‍ നിണംചിന്തി നരരെ വീണ്ടെടുപ്പാന്‍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i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മഹത്പ്രേമം മഹത്പ്രേമം പരലോക പിതാ തന്‍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മകനെ മരിപ്പതിന്നായ് കുരിശില്‍ കൈവെടിഞ്ഞോ</a:t>
            </a:r>
          </a:p>
        </p:txBody>
      </p:sp>
    </p:spTree>
    <p:extLst>
      <p:ext uri="{BB962C8B-B14F-4D97-AF65-F5344CB8AC3E}">
        <p14:creationId xmlns:p14="http://schemas.microsoft.com/office/powerpoint/2010/main" val="883710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84" y="3559117"/>
            <a:ext cx="11336323" cy="296550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Athikrama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mochanamaam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anugrahamavanil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Anubhavikkunnu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nammal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avan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thanna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krupayaal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paraloka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pithaa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than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Makane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marippathinaay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kurishil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kaivedinjo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5BE64A-E947-54AB-448E-64C08E301EE0}"/>
              </a:ext>
            </a:extLst>
          </p:cNvPr>
          <p:cNvSpPr txBox="1"/>
          <p:nvPr/>
        </p:nvSpPr>
        <p:spPr>
          <a:xfrm>
            <a:off x="545284" y="504825"/>
            <a:ext cx="11336323" cy="2701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അതിക്രമ മോചനമാമനുഗ്രഹമവനില്‍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അനുഭവിക്കുന്നു നമ്മള്‍ അവന്‍ തന്ന കൃപയാല്‍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i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മഹത്പ്രേമം മഹത്പ്രേമം പരലോക പിതാ തന്‍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മകനെ മരിപ്പതിന്നായ് കുരിശില്‍ കൈവെടിഞ്ഞോ</a:t>
            </a:r>
          </a:p>
        </p:txBody>
      </p:sp>
    </p:spTree>
    <p:extLst>
      <p:ext uri="{BB962C8B-B14F-4D97-AF65-F5344CB8AC3E}">
        <p14:creationId xmlns:p14="http://schemas.microsoft.com/office/powerpoint/2010/main" val="2582961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1537D-FF4D-4175-8C27-DE68B500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84" y="3387667"/>
            <a:ext cx="11646716" cy="2965508"/>
          </a:xfrm>
        </p:spPr>
        <p:txBody>
          <a:bodyPr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Maranathal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marayaatha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mahal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sneha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prabhayaal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Piriyaa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bendhamaanithu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yugakaalam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vareyum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" b="1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mahalpremam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paraloka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pithaa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than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Makane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marippathinaay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kurishil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kaivedinjo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5BE64A-E947-54AB-448E-64C08E301EE0}"/>
              </a:ext>
            </a:extLst>
          </p:cNvPr>
          <p:cNvSpPr txBox="1"/>
          <p:nvPr/>
        </p:nvSpPr>
        <p:spPr>
          <a:xfrm>
            <a:off x="545284" y="409575"/>
            <a:ext cx="11336323" cy="2701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മരണത്താല്‍ മറയാത്ത മഹത്സ്നേഹപ്രഭയാല്‍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പിരിയാബന്ധമാണിതു യുഗകാലം വരെയും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i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മഹത്പ്രേമം മഹത്പ്രേമം പരലോക പിതാ തന്‍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en-US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	</a:t>
            </a:r>
            <a:r>
              <a:rPr lang="ml-IN" sz="24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മകനെ മരിപ്പതിന്നായ് കുരിശില്‍ കൈവെടിഞ്ഞോ</a:t>
            </a:r>
          </a:p>
        </p:txBody>
      </p:sp>
    </p:spTree>
    <p:extLst>
      <p:ext uri="{BB962C8B-B14F-4D97-AF65-F5344CB8AC3E}">
        <p14:creationId xmlns:p14="http://schemas.microsoft.com/office/powerpoint/2010/main" val="2702375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4AFDCD-6AF2-4744-B26E-5F775ECA4F35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d7027104-440d-4d20-a578-e1d0db2aa117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78D6A5A-3BAD-45A3-A338-B1DF6025C0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9BBBA4-3ADB-4BA0-B3CC-2A71B81D2C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251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Nirmala UI</vt:lpstr>
      <vt:lpstr>Office Theme</vt:lpstr>
      <vt:lpstr>Mahalpremam mahalpremam paraloka pithaa than Makane marippathinaay kurishil kaivedinjo</vt:lpstr>
      <vt:lpstr>Swargga sthalangalil ul anugraham namukkaay Sakaluvum nalkiduvaan pithaavinu hithamaay       Mahalpremam mahalpremam paraloka pithaa than  Makane marippathinaay kurishil kaivedinjo</vt:lpstr>
      <vt:lpstr>Ulaka sthaapanathin mumbulavaayoranpaal Thiranjeduthavan namme thirumumbil vasippaan        Mahalpremam mahalpremam paraloka pithaa than  Makane marippathinaay kurishil kaivedinjo</vt:lpstr>
      <vt:lpstr>Malinatha maari nammal mahimayil vilangaan Manuvelan ninam chinthi narare veendeduppaan            Mahalpremam mahalpremam paraloka pithaa than  Makane marippathinaay kurishil kaivedinjo</vt:lpstr>
      <vt:lpstr>Athikrama mochanamaam anugrahamavanil Anubhavikkunnu nammal avan thanna krupayaal       Mahalpremam mahalpremam paraloka pithaa than  Makane marippathinaay kurishil kaivedinjo</vt:lpstr>
      <vt:lpstr>Maranathal marayaatha mahal sneha prabhayaal Piriyaa bendhamaanithu yugakaalam vareyum         Mahalpremam mahalpremam paraloka pithaa than  Makane marippathinaay kurishil kaivedinjo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മഹത്പ്രേമം മഹത്പ്രേമം </dc:title>
  <dc:subject>292</dc:subject>
  <dc:creator>Christie Varghese</dc:creator>
  <cp:keywords>Formatting Pending; 219</cp:keywords>
  <cp:lastModifiedBy>Shaji Varghese</cp:lastModifiedBy>
  <cp:revision>2</cp:revision>
  <dcterms:created xsi:type="dcterms:W3CDTF">2022-04-24T13:18:39Z</dcterms:created>
  <dcterms:modified xsi:type="dcterms:W3CDTF">2024-11-03T16:03:34Z</dcterms:modified>
  <cp:category>Praise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